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00FB-B878-AD82-00CC-83B506EF4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4BC71-0A6A-15C4-C8F5-A053A7E57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E83F3-B625-1688-69A4-86FED2FD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F935-B747-A03A-D88E-95BFC8E2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90271-A488-EEC2-236A-C16B84E6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99C8-CDB9-8022-1EDE-CDA9001E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78BA-E4A4-8C58-6E18-08AD1D738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2209B-5C32-11AE-7A4D-815C42BF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126B-D572-E3D8-EF40-980A1337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8B0C-400F-5DFC-A89F-1DCE2DD8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6F846-81B3-6250-23FE-B3C435F61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BC413-9013-F4FF-F400-8A89C4486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27FA7-0FFD-FAA9-2D83-5E3FDA9B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BD51-173A-C76E-0D0C-5E62ED16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D91EF-CBBD-5E46-5EC7-64C589E4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8B2E-AF97-381B-7CDF-7818D6A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84EA-D046-383E-CF6B-EA03801A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D3151-CBC8-4604-0717-B9F6BDF9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B1D5-6492-80E3-9D76-4217993A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BA22-D67B-4703-FAB6-1C7ED2BB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C11E-D29D-847D-86FE-1485DEC5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1637-184E-4DCB-9F99-040957729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177E-94FC-5B42-101B-9C7BCF39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5ED74-A5B3-2B88-9CD1-AD1858CF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6BC7-BC21-63EE-743F-491DA46F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05F-78A2-5827-1F54-42BF0F21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B0F-218A-E36E-034D-E0AC42B42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081A-13CF-8B27-9785-1381C33E5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02575-6915-03F1-F70D-949D169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3E0C-061B-8D97-71DB-509946E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B5C12-3C0B-F88D-FC1E-F9AF1F29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2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1C82-9D1F-16A2-043B-60F2E373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7E562-E676-F6B2-69EB-B64B889E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47F0-BE75-39E6-11AA-57B3218D8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748E0-EDB7-764C-22F9-EFA55CC31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C5993-5409-A650-8C08-A99145B98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5000C-BED5-54AD-637B-CF03216B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692ED-40D4-C047-4EB6-3E903E41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0D4CC-8E29-7BD5-02CB-BF194793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15FE-747D-96BF-2B0A-D92C56A8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38535-681A-3141-8806-E27D09E0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3AA61-8ED0-4ABB-AB34-5A8F84BE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43AA6-F728-7F6D-BB5D-80ADB8C1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5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AC040-0EFB-5F2D-149C-57B9A7A4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0B80F-01DA-2BBA-4C42-71E82E4A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AEF4F-D6EF-4BC4-965F-CE2BC95F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AC94-06E6-84A9-BAE0-07598FDA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7014-8E45-D976-E76D-A19685F5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1D67-9F63-0598-389D-A0303D99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77850-5097-415A-4CE0-529DE38A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772D-A4A3-A1EB-469A-39BEAA1C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84C28-8180-79DF-CC68-1B7448C8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6AD4-4BDF-CE4C-CAC6-0BB50261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A9035-05C7-57F9-816D-48A692DCB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82D44-91A6-B326-266F-15A64B49B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5BF9-9A36-629C-F0D1-C0687FEA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926DD-DA5E-6205-89C4-96A255E0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C9702-8961-6935-036A-E064E806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B67AF-6D99-E194-6843-49DBE6A0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570FB-98FD-A5CD-66CF-4A12408C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C325-3032-741E-D447-D54ECE2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73BBD-0787-4F1A-AB49-28143DD1BBA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E405-461E-06C1-8F1F-B6AACE5E0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320FA-B24B-DF98-CD30-A1E6849B2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6AC27-F7C1-4E64-AA13-CECB390FC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0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7875-6766-C8B6-5066-AAA472520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7EC5A-8845-FE49-2020-B66D38109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6CA6-955A-E5ED-A305-4D45566B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Process to create public repo in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DockerHub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36248-B61E-564C-4633-3F9B70A23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Just click on the “create repository button”.</a:t>
            </a:r>
          </a:p>
        </p:txBody>
      </p:sp>
      <p:pic>
        <p:nvPicPr>
          <p:cNvPr id="10" name="Content Placeholder 9" descr="A computer screen with a message box&#10;&#10;Description automatically generated">
            <a:extLst>
              <a:ext uri="{FF2B5EF4-FFF2-40B4-BE49-F238E27FC236}">
                <a16:creationId xmlns:a16="http://schemas.microsoft.com/office/drawing/2014/main" id="{DD4E807C-0200-7CF1-A9A1-076144E5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462446"/>
            <a:ext cx="6172200" cy="4406542"/>
          </a:xfrm>
        </p:spPr>
      </p:pic>
    </p:spTree>
    <p:extLst>
      <p:ext uri="{BB962C8B-B14F-4D97-AF65-F5344CB8AC3E}">
        <p14:creationId xmlns:p14="http://schemas.microsoft.com/office/powerpoint/2010/main" val="2052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F13F-4604-4009-8DC8-8E4DBD0D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access token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8CD8C6-1571-462E-9CE0-4A53B03A1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5789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A21C-7463-890F-B315-C310A30F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docker using your given passcode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2AF32A-C8A9-7637-94B3-525581D8A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4842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4E-1902-BDC8-E07F-9FEE630E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used the latest nginx image</a:t>
            </a:r>
            <a:endParaRPr lang="en-US" dirty="0"/>
          </a:p>
        </p:txBody>
      </p:sp>
      <p:pic>
        <p:nvPicPr>
          <p:cNvPr id="5" name="Content Placeholder 4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B8B78586-12D6-3650-3CEC-E5DFFB06D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7" y="1825625"/>
            <a:ext cx="8070826" cy="4351338"/>
          </a:xfrm>
        </p:spPr>
      </p:pic>
    </p:spTree>
    <p:extLst>
      <p:ext uri="{BB962C8B-B14F-4D97-AF65-F5344CB8AC3E}">
        <p14:creationId xmlns:p14="http://schemas.microsoft.com/office/powerpoint/2010/main" val="190940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50E2-9194-1665-4394-2C7BAC1D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secrets: Docker Token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95F500B-5588-5872-B68F-22D8ED3E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28" y="1825625"/>
            <a:ext cx="8421944" cy="4351338"/>
          </a:xfrm>
        </p:spPr>
      </p:pic>
    </p:spTree>
    <p:extLst>
      <p:ext uri="{BB962C8B-B14F-4D97-AF65-F5344CB8AC3E}">
        <p14:creationId xmlns:p14="http://schemas.microsoft.com/office/powerpoint/2010/main" val="336609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0EF-22AF-BD0D-9D0A-94CD3069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secrets: Docker Username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300468-0075-AEFA-BCAF-D85B33174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1825625"/>
            <a:ext cx="9816314" cy="4351338"/>
          </a:xfrm>
        </p:spPr>
      </p:pic>
    </p:spTree>
    <p:extLst>
      <p:ext uri="{BB962C8B-B14F-4D97-AF65-F5344CB8AC3E}">
        <p14:creationId xmlns:p14="http://schemas.microsoft.com/office/powerpoint/2010/main" val="96860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8D23-8821-EBDC-DDD7-D90F1AAE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secrets: Docker Password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DD00C6-2408-BB5F-880F-9AB937123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96" y="1825625"/>
            <a:ext cx="9837807" cy="4351338"/>
          </a:xfrm>
        </p:spPr>
      </p:pic>
    </p:spTree>
    <p:extLst>
      <p:ext uri="{BB962C8B-B14F-4D97-AF65-F5344CB8AC3E}">
        <p14:creationId xmlns:p14="http://schemas.microsoft.com/office/powerpoint/2010/main" val="154558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045-D6C5-1C99-3C53-3A4A88AD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06C7F8-AEBD-9E11-A4AC-A2489730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48" y="1825625"/>
            <a:ext cx="8238304" cy="4351338"/>
          </a:xfrm>
        </p:spPr>
      </p:pic>
    </p:spTree>
    <p:extLst>
      <p:ext uri="{BB962C8B-B14F-4D97-AF65-F5344CB8AC3E}">
        <p14:creationId xmlns:p14="http://schemas.microsoft.com/office/powerpoint/2010/main" val="322707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DF7C-7A71-DD4D-9BC9-2960B260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0EA3BE-5510-4709-60F3-F060F6718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27" y="1855770"/>
            <a:ext cx="8181949" cy="4602346"/>
          </a:xfrm>
        </p:spPr>
      </p:pic>
    </p:spTree>
    <p:extLst>
      <p:ext uri="{BB962C8B-B14F-4D97-AF65-F5344CB8AC3E}">
        <p14:creationId xmlns:p14="http://schemas.microsoft.com/office/powerpoint/2010/main" val="356422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32AA-6FBD-4134-FE7E-9F0412FF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how to install docker + dependencies 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39A31-F9DF-58D0-55B0-6E1EAEB86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32" y="1926108"/>
            <a:ext cx="8995865" cy="4351338"/>
          </a:xfrm>
        </p:spPr>
      </p:pic>
    </p:spTree>
    <p:extLst>
      <p:ext uri="{BB962C8B-B14F-4D97-AF65-F5344CB8AC3E}">
        <p14:creationId xmlns:p14="http://schemas.microsoft.com/office/powerpoint/2010/main" val="196586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7CFC06F5-D771-817E-4600-E8D7BC221F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30"/>
          <a:stretch/>
        </p:blipFill>
        <p:spPr>
          <a:xfrm>
            <a:off x="506604" y="2260879"/>
            <a:ext cx="5191213" cy="3466681"/>
          </a:xfrm>
        </p:spPr>
      </p:pic>
      <p:pic>
        <p:nvPicPr>
          <p:cNvPr id="8" name="Content Placeholder 7" descr="A black screen with a red stripe&#10;&#10;Description automatically generated">
            <a:extLst>
              <a:ext uri="{FF2B5EF4-FFF2-40B4-BE49-F238E27FC236}">
                <a16:creationId xmlns:a16="http://schemas.microsoft.com/office/drawing/2014/main" id="{FED1D10D-7BD7-A5DF-00B3-671687684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584" b="52414"/>
          <a:stretch/>
        </p:blipFill>
        <p:spPr>
          <a:xfrm>
            <a:off x="6172201" y="2260879"/>
            <a:ext cx="5343778" cy="3205423"/>
          </a:xfr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A22B8BB-2805-A915-B880-3A1DDC02A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12353"/>
            <a:ext cx="995343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how to build an image from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Dockerfile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4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B241-EF7B-B26F-0CCF-FE411509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how to run the container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E6326F-C31F-E9DD-B713-5B62BCA6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 b="44736"/>
          <a:stretch/>
        </p:blipFill>
        <p:spPr>
          <a:xfrm>
            <a:off x="359150" y="1948821"/>
            <a:ext cx="11552064" cy="4544053"/>
          </a:xfrm>
        </p:spPr>
      </p:pic>
    </p:spTree>
    <p:extLst>
      <p:ext uri="{BB962C8B-B14F-4D97-AF65-F5344CB8AC3E}">
        <p14:creationId xmlns:p14="http://schemas.microsoft.com/office/powerpoint/2010/main" val="316092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71A2-3A15-548E-4F95-D5A049E8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0" i="0" dirty="0">
                <a:solidFill>
                  <a:srgbClr val="1F2328"/>
                </a:solidFill>
                <a:effectLst/>
                <a:latin typeface="-apple-system"/>
              </a:rPr>
              <a:t>how to view the project running in the container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8A889-72BF-FEC2-270B-43C18CB08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Simply go to the URL and type down “localhost:8080”</a:t>
            </a:r>
          </a:p>
        </p:txBody>
      </p:sp>
    </p:spTree>
    <p:extLst>
      <p:ext uri="{BB962C8B-B14F-4D97-AF65-F5344CB8AC3E}">
        <p14:creationId xmlns:p14="http://schemas.microsoft.com/office/powerpoint/2010/main" val="205023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4859-400D-F9F3-6F84-2B6633DC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D774-1E8A-9C27-B806-AC858BC5B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computer screen shot of a green screen&#10;&#10;Description automatically generated">
            <a:extLst>
              <a:ext uri="{FF2B5EF4-FFF2-40B4-BE49-F238E27FC236}">
                <a16:creationId xmlns:a16="http://schemas.microsoft.com/office/drawing/2014/main" id="{A391BA58-B0C3-C6AC-5741-DEB630895E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86618-3184-9106-086E-03500600A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02A5F6-EFD1-A350-A182-9EC4306973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408012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D357-910A-417C-3E20-897284C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F9751-63DA-71E8-5629-E89E29873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resizing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3102A3-CE80-02A9-1E59-B1EBF591C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4C7D6-C65A-9A8B-AA6F-277568E25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resizing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D517108-340F-6B49-3146-42AAE9E8B1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190243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350F-29DE-E944-C63D-1C91F860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81978-A889-1759-D4AE-C8EF2D3B0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1A4502-B421-7E6E-6BC4-44111CB45B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35F07-FE0D-8B41-1920-6330E2F4E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5806EB1-2514-1A2B-63F0-ECE2FDC74C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318703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F135-1EB5-34CE-E4EA-85F6851F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my docker work(this includes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8EFE7-0F08-1CBF-F80B-AA9F512F3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fading</a:t>
            </a:r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FA7B551-0EB0-0BC9-5AC8-217950E68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F3CF1-E93A-8CE9-BF02-D4F2BA023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fading</a:t>
            </a:r>
          </a:p>
        </p:txBody>
      </p:sp>
      <p:pic>
        <p:nvPicPr>
          <p:cNvPr id="10" name="Content Placeholder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05B7BFF-0D83-5768-1354-DD14C78162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182986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149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ui-monospace</vt:lpstr>
      <vt:lpstr>Office Theme</vt:lpstr>
      <vt:lpstr>PowerPoint Presentation</vt:lpstr>
      <vt:lpstr>how to install docker + dependencies </vt:lpstr>
      <vt:lpstr> how to build an image from the Dockerfile </vt:lpstr>
      <vt:lpstr>how to run the container </vt:lpstr>
      <vt:lpstr>how to view the project running in the container</vt:lpstr>
      <vt:lpstr>Examples of my docker work(this includes javascript)</vt:lpstr>
      <vt:lpstr>Examples of my docker work(this includes javascript)</vt:lpstr>
      <vt:lpstr>Examples of my docker work(this includes javascript)</vt:lpstr>
      <vt:lpstr>Examples of my docker work(this includes javascript)</vt:lpstr>
      <vt:lpstr>Process to create public repo in DockerHub </vt:lpstr>
      <vt:lpstr>Creating an access token</vt:lpstr>
      <vt:lpstr>Login to docker using your given passcode</vt:lpstr>
      <vt:lpstr>used the latest nginx image</vt:lpstr>
      <vt:lpstr>Action secrets: Docker Token</vt:lpstr>
      <vt:lpstr>Access secrets: Docker Username</vt:lpstr>
      <vt:lpstr>Access secrets: Docker Password</vt:lpstr>
      <vt:lpstr>workflow</vt:lpstr>
      <vt:lpstr>Github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TylerHarvey Harvey</dc:creator>
  <cp:lastModifiedBy>TylerHarvey Harvey</cp:lastModifiedBy>
  <cp:revision>1</cp:revision>
  <dcterms:created xsi:type="dcterms:W3CDTF">2023-11-14T00:32:26Z</dcterms:created>
  <dcterms:modified xsi:type="dcterms:W3CDTF">2023-11-14T00:59:18Z</dcterms:modified>
</cp:coreProperties>
</file>